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1813" cy="756285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61416"/>
            <a:ext cx="2602992" cy="308457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5128" y="1731264"/>
            <a:ext cx="1508760" cy="247802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" y="4815840"/>
            <a:ext cx="2304288" cy="21732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410968" y="5702808"/>
            <a:ext cx="164592" cy="2011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670"/>
              </a:lnSpc>
            </a:pPr>
            <a:r>
              <a:rPr lang="cs" sz="2300" b="1">
                <a:solidFill>
                  <a:srgbClr val="C45911"/>
                </a:solidFill>
                <a:latin typeface="Trebuchet MS"/>
              </a:rPr>
              <a:t>a</a:t>
            </a:r>
          </a:p>
        </p:txBody>
      </p:sp>
      <p:sp>
        <p:nvSpPr>
          <p:cNvPr id="6" name="Obdélník 5"/>
          <p:cNvSpPr/>
          <p:nvPr/>
        </p:nvSpPr>
        <p:spPr>
          <a:xfrm>
            <a:off x="2487168" y="6217920"/>
            <a:ext cx="179832" cy="1981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720"/>
              </a:lnSpc>
            </a:pPr>
            <a:r>
              <a:rPr lang="cs" sz="2400">
                <a:solidFill>
                  <a:srgbClr val="C45911"/>
                </a:solidFill>
                <a:latin typeface="Microsoft Sans Serif"/>
              </a:rPr>
              <a:t>v</a:t>
            </a:r>
          </a:p>
        </p:txBody>
      </p:sp>
      <p:sp>
        <p:nvSpPr>
          <p:cNvPr id="7" name="Obdélník 6"/>
          <p:cNvSpPr/>
          <p:nvPr/>
        </p:nvSpPr>
        <p:spPr>
          <a:xfrm>
            <a:off x="6534912" y="737616"/>
            <a:ext cx="79857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040"/>
              </a:lnSpc>
            </a:pPr>
            <a:r>
              <a:rPr lang="cs" sz="900">
                <a:solidFill>
                  <a:srgbClr val="FE0000"/>
                </a:solidFill>
                <a:latin typeface="Trebuchet MS"/>
              </a:rPr>
              <a:t>V' v /</a:t>
            </a:r>
          </a:p>
        </p:txBody>
      </p:sp>
      <p:sp>
        <p:nvSpPr>
          <p:cNvPr id="8" name="Obdélník 7"/>
          <p:cNvSpPr/>
          <p:nvPr/>
        </p:nvSpPr>
        <p:spPr>
          <a:xfrm>
            <a:off x="2798064" y="816864"/>
            <a:ext cx="6979920" cy="3048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3480"/>
              </a:lnSpc>
            </a:pPr>
            <a:r>
              <a:rPr lang="cs" sz="3000" b="1">
                <a:solidFill>
                  <a:srgbClr val="FE0000"/>
                </a:solidFill>
                <a:latin typeface="Trebuchet MS"/>
              </a:rPr>
              <a:t>SOUTĚŽ O NEJKRASNEJSI VELIKONOČNÍ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3444240" y="1231392"/>
            <a:ext cx="34137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190"/>
              </a:lnSpc>
            </a:pPr>
            <a:r>
              <a:rPr lang="cs" sz="900">
                <a:solidFill>
                  <a:srgbClr val="FE0000"/>
                </a:solidFill>
                <a:latin typeface="Sylfaen"/>
              </a:rPr>
              <a:t>✓ v&gt;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57344" y="1231392"/>
            <a:ext cx="54864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cs" sz="650">
                <a:solidFill>
                  <a:srgbClr val="FE0000"/>
                </a:solidFill>
                <a:latin typeface="Sylfaen"/>
              </a:rPr>
              <a:t>V' ✓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096000" y="1231392"/>
            <a:ext cx="377952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cs" sz="900">
                <a:solidFill>
                  <a:srgbClr val="FE0000"/>
                </a:solidFill>
                <a:latin typeface="Sylfaen"/>
              </a:rPr>
              <a:t>v&gt; ✓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260080" y="1231392"/>
            <a:ext cx="49377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120"/>
              </a:lnSpc>
            </a:pPr>
            <a:r>
              <a:rPr lang="cs" sz="850">
                <a:solidFill>
                  <a:srgbClr val="FE0000"/>
                </a:solidFill>
                <a:latin typeface="Sylfaen"/>
              </a:rPr>
              <a:t>* v&gt;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801112" y="1325880"/>
            <a:ext cx="6870192" cy="2621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3480"/>
              </a:lnSpc>
              <a:spcAft>
                <a:spcPts val="630"/>
              </a:spcAft>
            </a:pPr>
            <a:r>
              <a:rPr lang="cs" sz="3000" b="1" u="sng">
                <a:solidFill>
                  <a:srgbClr val="FE0000"/>
                </a:solidFill>
                <a:latin typeface="Trebuchet MS"/>
              </a:rPr>
              <a:t>VAJÍČKO DĚTI Z NASI MATERSKÉ SKOLY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996184" y="1874520"/>
            <a:ext cx="6065520" cy="13472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4032"/>
              </a:lnSpc>
              <a:spcAft>
                <a:spcPts val="1470"/>
              </a:spcAft>
            </a:pPr>
            <a:r>
              <a:rPr lang="cs" sz="2300" b="1">
                <a:solidFill>
                  <a:srgbClr val="00B050"/>
                </a:solidFill>
                <a:latin typeface="Trebuchet MS"/>
              </a:rPr>
              <a:t>Nakupte v našem obchodě v minimální hodnotě 50,- Kč a dejte hlas velikonočnímu vajíčku, které se Vám nejvíce líbí.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886712" y="3672840"/>
            <a:ext cx="6918960" cy="3291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670"/>
              </a:lnSpc>
              <a:spcAft>
                <a:spcPts val="910"/>
              </a:spcAft>
            </a:pPr>
            <a:r>
              <a:rPr lang="cs" sz="2300" b="1">
                <a:latin typeface="Trebuchet MS"/>
              </a:rPr>
              <a:t>Soutěžit můžete opakovaně až do 12. dubna 2023.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746760" y="4178808"/>
            <a:ext cx="8339328" cy="7498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3168"/>
              </a:lnSpc>
              <a:spcAft>
                <a:spcPts val="630"/>
              </a:spcAft>
            </a:pPr>
            <a:r>
              <a:rPr lang="cs" sz="2300" b="1">
                <a:solidFill>
                  <a:srgbClr val="7030A0"/>
                </a:solidFill>
                <a:latin typeface="Trebuchet MS"/>
              </a:rPr>
              <a:t>Na zadní stranu účtenky napište číslo vajíčka, které se vám npivírp líhí nřioište jméno a příjmení a vhoďte do krabičky.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868168" y="5108448"/>
            <a:ext cx="6955536" cy="12984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4032"/>
              </a:lnSpc>
            </a:pPr>
            <a:r>
              <a:rPr lang="cs" sz="2300" b="1">
                <a:solidFill>
                  <a:srgbClr val="C45911"/>
                </a:solidFill>
                <a:latin typeface="Trebuchet MS"/>
              </a:rPr>
              <a:t>ěněno bude vajíčko, které dostane nejvíce hlasů</a:t>
            </a:r>
          </a:p>
          <a:p>
            <a:pPr indent="0">
              <a:lnSpc>
                <a:spcPts val="4032"/>
              </a:lnSpc>
            </a:pPr>
            <a:r>
              <a:rPr lang="cs" sz="2300" b="1">
                <a:solidFill>
                  <a:srgbClr val="C45911"/>
                </a:solidFill>
                <a:latin typeface="Trebuchet MS"/>
              </a:rPr>
              <a:t>/losován jeden výherce poukázek k nákupu</a:t>
            </a:r>
          </a:p>
          <a:p>
            <a:pPr indent="0">
              <a:lnSpc>
                <a:spcPts val="4032"/>
              </a:lnSpc>
            </a:pPr>
            <a:r>
              <a:rPr lang="cs" sz="2300" b="1">
                <a:solidFill>
                  <a:srgbClr val="C45911"/>
                </a:solidFill>
                <a:latin typeface="Trebuchet MS"/>
              </a:rPr>
              <a:t>ašem obchodě.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Vlastní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Microsoft Sans Serif</vt:lpstr>
      <vt:lpstr>Sylfaen</vt:lpstr>
      <vt:lpstr>Trebuchet MS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Blanka Janickova</dc:creator>
  <cp:lastModifiedBy>Blanka Janíčková</cp:lastModifiedBy>
  <cp:revision>1</cp:revision>
  <dcterms:modified xsi:type="dcterms:W3CDTF">2023-03-13T13:14:13Z</dcterms:modified>
</cp:coreProperties>
</file>